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60" r:id="rId10"/>
    <p:sldId id="259" r:id="rId11"/>
    <p:sldId id="258" r:id="rId12"/>
    <p:sldId id="261" r:id="rId13"/>
    <p:sldId id="262" r:id="rId14"/>
    <p:sldId id="263" r:id="rId15"/>
    <p:sldId id="264" r:id="rId16"/>
    <p:sldId id="265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F4D0-8430-4AD6-B870-E4988D8870B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128D-C026-4AA5-BFD6-40C0933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55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18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26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21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11EC-3B07-44BB-AB76-63648D9F6EE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52D0-3812-48E8-B4BD-7EC57113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png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2.wmf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5.png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8.wmf"/><Relationship Id="rId2" Type="http://schemas.openxmlformats.org/officeDocument/2006/relationships/image" Target="../media/image43.png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image" Target="../media/image52.png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65.wmf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5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81.wmf"/><Relationship Id="rId3" Type="http://schemas.openxmlformats.org/officeDocument/2006/relationships/image" Target="../media/image76.png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5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5.gif"/><Relationship Id="rId5" Type="http://schemas.openxmlformats.org/officeDocument/2006/relationships/slide" Target="slide4.xml"/><Relationship Id="rId10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image" Target="../media/image3.gif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.bin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2.bin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3.bin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779833"/>
            <a:ext cx="9144000" cy="1230872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063" y="2947506"/>
            <a:ext cx="9802906" cy="25292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67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16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167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015" y="5007935"/>
            <a:ext cx="3826710" cy="167973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4" y="574158"/>
            <a:ext cx="2778125" cy="2327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5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164528" y="0"/>
            <a:ext cx="3125481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6161" y="540239"/>
            <a:ext cx="10403398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64529" y="2366226"/>
            <a:ext cx="1159119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”, 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9810"/>
          <a:stretch/>
        </p:blipFill>
        <p:spPr>
          <a:xfrm>
            <a:off x="4741667" y="2980662"/>
            <a:ext cx="1975033" cy="2208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20461" y="4319715"/>
                <a:ext cx="11544652" cy="1738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200" tIns="38100" rIns="76200" bIns="381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alt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altLang="en-US" sz="36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36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6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sz="360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6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6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61" y="4319715"/>
                <a:ext cx="11544652" cy="1738938"/>
              </a:xfrm>
              <a:prstGeom prst="rect">
                <a:avLst/>
              </a:prstGeom>
              <a:blipFill>
                <a:blip r:embed="rId5"/>
                <a:stretch>
                  <a:fillRect l="-1743" t="-5614" r="-423"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00766"/>
              </p:ext>
            </p:extLst>
          </p:nvPr>
        </p:nvGraphicFramePr>
        <p:xfrm>
          <a:off x="2601720" y="1005785"/>
          <a:ext cx="2992777" cy="76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1720" y="1005785"/>
                        <a:ext cx="2992777" cy="760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449771" y="757613"/>
            <a:ext cx="494087" cy="20820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8428" y="1874441"/>
            <a:ext cx="2171700" cy="5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 </a:t>
            </a:r>
            <a:r>
              <a:rPr lang="en-US" sz="2800" dirty="0" err="1"/>
              <a:t>thừa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20821"/>
              </p:ext>
            </p:extLst>
          </p:nvPr>
        </p:nvGraphicFramePr>
        <p:xfrm>
          <a:off x="6092787" y="1115446"/>
          <a:ext cx="17795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2787" y="1115446"/>
                        <a:ext cx="1779588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766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2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61574"/>
              </p:ext>
            </p:extLst>
          </p:nvPr>
        </p:nvGraphicFramePr>
        <p:xfrm>
          <a:off x="182880" y="685800"/>
          <a:ext cx="11841480" cy="595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583984199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60282512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9301424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42338913"/>
                    </a:ext>
                  </a:extLst>
                </a:gridCol>
                <a:gridCol w="5234940">
                  <a:extLst>
                    <a:ext uri="{9D8B030D-6E8A-4147-A177-3AD203B41FA5}">
                      <a16:colId xmlns:a16="http://schemas.microsoft.com/office/drawing/2014/main" val="1212717972"/>
                    </a:ext>
                  </a:extLst>
                </a:gridCol>
              </a:tblGrid>
              <a:tr h="117728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Luỹ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49512"/>
                  </a:ext>
                </a:extLst>
              </a:tr>
              <a:tr h="158877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24307"/>
                  </a:ext>
                </a:extLst>
              </a:tr>
              <a:tr h="158877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16399"/>
                  </a:ext>
                </a:extLst>
              </a:tr>
              <a:tr h="158877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54880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19623"/>
              </p:ext>
            </p:extLst>
          </p:nvPr>
        </p:nvGraphicFramePr>
        <p:xfrm>
          <a:off x="3131820" y="2015913"/>
          <a:ext cx="708660" cy="62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203040" progId="Equation.DSMT4">
                  <p:embed/>
                </p:oleObj>
              </mc:Choice>
              <mc:Fallback>
                <p:oleObj name="Equation" r:id="rId2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1820" y="2015913"/>
                        <a:ext cx="708660" cy="62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6300" y="2015913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4540"/>
            <a:ext cx="77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0" y="185166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Mười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Mười</a:t>
            </a:r>
            <a:r>
              <a:rPr lang="en-US" sz="3200" dirty="0"/>
              <a:t> </a:t>
            </a:r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endParaRPr lang="en-US" sz="3200" dirty="0"/>
          </a:p>
          <a:p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mười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" y="2034540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10.10.10.10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" y="3771900"/>
            <a:ext cx="221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3.3.3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74567"/>
              </p:ext>
            </p:extLst>
          </p:nvPr>
        </p:nvGraphicFramePr>
        <p:xfrm>
          <a:off x="3131820" y="3762315"/>
          <a:ext cx="482918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20" y="3762315"/>
                        <a:ext cx="482918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80560" y="3771900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3771900"/>
            <a:ext cx="77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8960" y="342138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endParaRPr lang="en-US" sz="3200" dirty="0"/>
          </a:p>
          <a:p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" y="5364480"/>
            <a:ext cx="221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6.6.6.6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32960"/>
              </p:ext>
            </p:extLst>
          </p:nvPr>
        </p:nvGraphicFramePr>
        <p:xfrm>
          <a:off x="3265488" y="5354638"/>
          <a:ext cx="5207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03040" progId="Equation.DSMT4">
                  <p:embed/>
                </p:oleObj>
              </mc:Choice>
              <mc:Fallback>
                <p:oleObj name="Equation" r:id="rId6" imgW="17748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5488" y="5354638"/>
                        <a:ext cx="5207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32960" y="5364480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364480"/>
            <a:ext cx="77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1360" y="501396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sáu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sáu</a:t>
            </a:r>
            <a:r>
              <a:rPr lang="en-US" sz="3200" dirty="0"/>
              <a:t> </a:t>
            </a:r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endParaRPr lang="en-US" sz="3200" dirty="0"/>
          </a:p>
          <a:p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sáu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" y="0"/>
            <a:ext cx="2991168" cy="584775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373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8;p37"/>
          <p:cNvSpPr txBox="1">
            <a:spLocks/>
          </p:cNvSpPr>
          <p:nvPr/>
        </p:nvSpPr>
        <p:spPr>
          <a:xfrm>
            <a:off x="164528" y="0"/>
            <a:ext cx="6693472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834390"/>
            <a:ext cx="800100" cy="720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8760" y="845820"/>
            <a:ext cx="859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8760" y="1381964"/>
            <a:ext cx="5669280" cy="634695"/>
            <a:chOff x="1508760" y="1381964"/>
            <a:chExt cx="5669280" cy="634695"/>
          </a:xfrm>
        </p:grpSpPr>
        <p:sp>
          <p:nvSpPr>
            <p:cNvPr id="8" name="TextBox 7"/>
            <p:cNvSpPr txBox="1"/>
            <p:nvPr/>
          </p:nvSpPr>
          <p:spPr>
            <a:xfrm>
              <a:off x="1508760" y="1430595"/>
              <a:ext cx="5669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                                 b)  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219444"/>
                </p:ext>
              </p:extLst>
            </p:nvPr>
          </p:nvGraphicFramePr>
          <p:xfrm>
            <a:off x="2064123" y="1383587"/>
            <a:ext cx="870474" cy="633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60" imgH="203040" progId="Equation.DSMT4">
                    <p:embed/>
                  </p:oleObj>
                </mc:Choice>
                <mc:Fallback>
                  <p:oleObj name="Equation" r:id="rId3" imgW="279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64123" y="1383587"/>
                          <a:ext cx="870474" cy="633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062892"/>
                </p:ext>
              </p:extLst>
            </p:nvPr>
          </p:nvGraphicFramePr>
          <p:xfrm>
            <a:off x="5538560" y="1381964"/>
            <a:ext cx="980798" cy="603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120" imgH="203040" progId="Equation.DSMT4">
                    <p:embed/>
                  </p:oleObj>
                </mc:Choice>
                <mc:Fallback>
                  <p:oleObj name="Equation" r:id="rId5" imgW="3301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38560" y="1381964"/>
                          <a:ext cx="980798" cy="603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91462"/>
              </p:ext>
            </p:extLst>
          </p:nvPr>
        </p:nvGraphicFramePr>
        <p:xfrm>
          <a:off x="1508760" y="2554426"/>
          <a:ext cx="4554199" cy="76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8760" y="2554426"/>
                        <a:ext cx="4554199" cy="76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21591"/>
              </p:ext>
            </p:extLst>
          </p:nvPr>
        </p:nvGraphicFramePr>
        <p:xfrm>
          <a:off x="1508760" y="3320553"/>
          <a:ext cx="6222683" cy="80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228600" progId="Equation.DSMT4">
                  <p:embed/>
                </p:oleObj>
              </mc:Choice>
              <mc:Fallback>
                <p:oleObj name="Equation" r:id="rId9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8760" y="3320553"/>
                        <a:ext cx="6222683" cy="805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7220" y="4343400"/>
            <a:ext cx="1024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5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115058" y="238980"/>
            <a:ext cx="9325364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II.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Nhân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761" y="1216041"/>
                <a:ext cx="111808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1" y="1216041"/>
                <a:ext cx="11180884" cy="1015663"/>
              </a:xfrm>
              <a:prstGeom prst="rect">
                <a:avLst/>
              </a:prstGeom>
              <a:blipFill>
                <a:blip r:embed="rId4"/>
                <a:stretch>
                  <a:fillRect l="-1254"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268" y="2616098"/>
            <a:ext cx="4416472" cy="58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42976"/>
              </p:ext>
            </p:extLst>
          </p:nvPr>
        </p:nvGraphicFramePr>
        <p:xfrm>
          <a:off x="1588746" y="2587828"/>
          <a:ext cx="2983254" cy="61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746" y="2587828"/>
                        <a:ext cx="2983254" cy="61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68" y="3233174"/>
            <a:ext cx="9486392" cy="70199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98132"/>
              </p:ext>
            </p:extLst>
          </p:nvPr>
        </p:nvGraphicFramePr>
        <p:xfrm>
          <a:off x="2569504" y="4104814"/>
          <a:ext cx="27955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03040" progId="Equation.DSMT4">
                  <p:embed/>
                </p:oleObj>
              </mc:Choice>
              <mc:Fallback>
                <p:oleObj name="Equation" r:id="rId8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9504" y="4104814"/>
                        <a:ext cx="279558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09767"/>
              </p:ext>
            </p:extLst>
          </p:nvPr>
        </p:nvGraphicFramePr>
        <p:xfrm>
          <a:off x="2569504" y="5687308"/>
          <a:ext cx="3252013" cy="64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203040" progId="Equation.DSMT4">
                  <p:embed/>
                </p:oleObj>
              </mc:Choice>
              <mc:Fallback>
                <p:oleObj name="Equation" r:id="rId10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69504" y="5687308"/>
                        <a:ext cx="3252013" cy="642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25945"/>
              </p:ext>
            </p:extLst>
          </p:nvPr>
        </p:nvGraphicFramePr>
        <p:xfrm>
          <a:off x="2569504" y="4936636"/>
          <a:ext cx="3602696" cy="57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203040" progId="Equation.DSMT4">
                  <p:embed/>
                </p:oleObj>
              </mc:Choice>
              <mc:Fallback>
                <p:oleObj name="Equation" r:id="rId12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69504" y="4936636"/>
                        <a:ext cx="3602696" cy="57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902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8;p37"/>
          <p:cNvSpPr txBox="1">
            <a:spLocks/>
          </p:cNvSpPr>
          <p:nvPr/>
        </p:nvSpPr>
        <p:spPr>
          <a:xfrm>
            <a:off x="115058" y="238980"/>
            <a:ext cx="9325364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II. Chia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1" y="1211580"/>
            <a:ext cx="11330739" cy="2011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85219"/>
              </p:ext>
            </p:extLst>
          </p:nvPr>
        </p:nvGraphicFramePr>
        <p:xfrm>
          <a:off x="1156481" y="3257497"/>
          <a:ext cx="2338386" cy="72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28600" progId="Equation.DSMT4">
                  <p:embed/>
                </p:oleObj>
              </mc:Choice>
              <mc:Fallback>
                <p:oleObj name="Equation" r:id="rId3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481" y="3257497"/>
                        <a:ext cx="2338386" cy="72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186324" y="3913626"/>
            <a:ext cx="1065039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50084"/>
              </p:ext>
            </p:extLst>
          </p:nvPr>
        </p:nvGraphicFramePr>
        <p:xfrm>
          <a:off x="1436439" y="3868662"/>
          <a:ext cx="1570161" cy="137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457200" progId="Equation.DSMT4">
                  <p:embed/>
                </p:oleObj>
              </mc:Choice>
              <mc:Fallback>
                <p:oleObj name="Equation" r:id="rId5" imgW="520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6439" y="3868662"/>
                        <a:ext cx="1570161" cy="1377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08315"/>
              </p:ext>
            </p:extLst>
          </p:nvPr>
        </p:nvGraphicFramePr>
        <p:xfrm>
          <a:off x="3005680" y="3913626"/>
          <a:ext cx="490108" cy="60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5680" y="3913626"/>
                        <a:ext cx="490108" cy="60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44041"/>
              </p:ext>
            </p:extLst>
          </p:nvPr>
        </p:nvGraphicFramePr>
        <p:xfrm>
          <a:off x="2965230" y="4672860"/>
          <a:ext cx="321328" cy="57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65230" y="4672860"/>
                        <a:ext cx="321328" cy="573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87857"/>
              </p:ext>
            </p:extLst>
          </p:nvPr>
        </p:nvGraphicFramePr>
        <p:xfrm>
          <a:off x="5131798" y="3321732"/>
          <a:ext cx="1908864" cy="132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457200" progId="Equation.DSMT4">
                  <p:embed/>
                </p:oleObj>
              </mc:Choice>
              <mc:Fallback>
                <p:oleObj name="Equation" r:id="rId11" imgW="660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1798" y="3321732"/>
                        <a:ext cx="1908864" cy="132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90663"/>
              </p:ext>
            </p:extLst>
          </p:nvPr>
        </p:nvGraphicFramePr>
        <p:xfrm>
          <a:off x="7040662" y="3336626"/>
          <a:ext cx="460474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40662" y="3336626"/>
                        <a:ext cx="460474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596024"/>
              </p:ext>
            </p:extLst>
          </p:nvPr>
        </p:nvGraphicFramePr>
        <p:xfrm>
          <a:off x="6960543" y="4065005"/>
          <a:ext cx="540593" cy="56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03040" progId="Equation.DSMT4">
                  <p:embed/>
                </p:oleObj>
              </mc:Choice>
              <mc:Fallback>
                <p:oleObj name="Equation" r:id="rId15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0543" y="4065005"/>
                        <a:ext cx="540593" cy="569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2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8;p37"/>
          <p:cNvSpPr txBox="1">
            <a:spLocks/>
          </p:cNvSpPr>
          <p:nvPr/>
        </p:nvSpPr>
        <p:spPr>
          <a:xfrm>
            <a:off x="115058" y="238980"/>
            <a:ext cx="9325364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III Chia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000" u="sng" dirty="0">
                <a:solidFill>
                  <a:srgbClr val="FF0000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358140" y="947500"/>
                <a:ext cx="11833860" cy="2585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0 ),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 a ≠ 0; m ≥ n )</a:t>
                </a:r>
                <a:br>
                  <a:rPr lang="en-US" sz="3600" b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</a:p>
            </p:txBody>
          </p:sp>
        </mc:Choice>
        <mc:Fallback xmlns="">
          <p:sp>
            <p:nvSpPr>
              <p:cNvPr id="5" name="Title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58140" y="947500"/>
                <a:ext cx="11833860" cy="2585323"/>
              </a:xfrm>
              <a:prstGeom prst="rect">
                <a:avLst/>
              </a:prstGeom>
              <a:blipFill>
                <a:blip r:embed="rId3"/>
                <a:stretch>
                  <a:fillRect l="-1544" r="-1184" b="-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220" y="4023360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56929"/>
              </p:ext>
            </p:extLst>
          </p:nvPr>
        </p:nvGraphicFramePr>
        <p:xfrm>
          <a:off x="2065020" y="3798510"/>
          <a:ext cx="32385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57200" progId="Equation.DSMT4">
                  <p:embed/>
                </p:oleObj>
              </mc:Choice>
              <mc:Fallback>
                <p:oleObj name="Equation" r:id="rId4" imgW="914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5020" y="3798510"/>
                        <a:ext cx="3238500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2647" cy="52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323" y="800100"/>
            <a:ext cx="10000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62158"/>
              </p:ext>
            </p:extLst>
          </p:nvPr>
        </p:nvGraphicFramePr>
        <p:xfrm>
          <a:off x="1588770" y="1338710"/>
          <a:ext cx="133731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770" y="1338710"/>
                        <a:ext cx="133731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10798"/>
              </p:ext>
            </p:extLst>
          </p:nvPr>
        </p:nvGraphicFramePr>
        <p:xfrm>
          <a:off x="6400799" y="1338710"/>
          <a:ext cx="1353097" cy="55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799" y="1338710"/>
                        <a:ext cx="1353097" cy="55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51808"/>
              </p:ext>
            </p:extLst>
          </p:nvPr>
        </p:nvGraphicFramePr>
        <p:xfrm>
          <a:off x="1588770" y="1909455"/>
          <a:ext cx="1037550" cy="63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770" y="1909455"/>
                        <a:ext cx="1037550" cy="638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62312"/>
              </p:ext>
            </p:extLst>
          </p:nvPr>
        </p:nvGraphicFramePr>
        <p:xfrm>
          <a:off x="6400799" y="1931997"/>
          <a:ext cx="16938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799" y="1931997"/>
                        <a:ext cx="1693863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6323" y="2602626"/>
            <a:ext cx="782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57758"/>
              </p:ext>
            </p:extLst>
          </p:nvPr>
        </p:nvGraphicFramePr>
        <p:xfrm>
          <a:off x="2884309" y="1338709"/>
          <a:ext cx="999211" cy="55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90440" progId="Equation.DSMT4">
                  <p:embed/>
                </p:oleObj>
              </mc:Choice>
              <mc:Fallback>
                <p:oleObj name="Equation" r:id="rId11" imgW="342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84309" y="1338709"/>
                        <a:ext cx="999211" cy="55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63610"/>
              </p:ext>
            </p:extLst>
          </p:nvPr>
        </p:nvGraphicFramePr>
        <p:xfrm>
          <a:off x="2880360" y="1925875"/>
          <a:ext cx="957440" cy="66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203040" progId="Equation.DSMT4">
                  <p:embed/>
                </p:oleObj>
              </mc:Choice>
              <mc:Fallback>
                <p:oleObj name="Equation" r:id="rId13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80360" y="1925875"/>
                        <a:ext cx="957440" cy="666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58544"/>
              </p:ext>
            </p:extLst>
          </p:nvPr>
        </p:nvGraphicFramePr>
        <p:xfrm>
          <a:off x="7753896" y="1390941"/>
          <a:ext cx="155532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190440" progId="Equation.DSMT4">
                  <p:embed/>
                </p:oleObj>
              </mc:Choice>
              <mc:Fallback>
                <p:oleObj name="Equation" r:id="rId15" imgW="558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53896" y="1390941"/>
                        <a:ext cx="155532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73418"/>
              </p:ext>
            </p:extLst>
          </p:nvPr>
        </p:nvGraphicFramePr>
        <p:xfrm>
          <a:off x="8094663" y="1967035"/>
          <a:ext cx="2329498" cy="59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99920" imgH="203040" progId="Equation.DSMT4">
                  <p:embed/>
                </p:oleObj>
              </mc:Choice>
              <mc:Fallback>
                <p:oleObj name="Equation" r:id="rId1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94663" y="1967035"/>
                        <a:ext cx="2329498" cy="59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18262"/>
              </p:ext>
            </p:extLst>
          </p:nvPr>
        </p:nvGraphicFramePr>
        <p:xfrm>
          <a:off x="1162709" y="3187401"/>
          <a:ext cx="2189431" cy="66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2709" y="3187401"/>
                        <a:ext cx="2189431" cy="66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3671"/>
              </p:ext>
            </p:extLst>
          </p:nvPr>
        </p:nvGraphicFramePr>
        <p:xfrm>
          <a:off x="1074538" y="5395825"/>
          <a:ext cx="2172216" cy="70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80" imgH="203040" progId="Equation.DSMT4">
                  <p:embed/>
                </p:oleObj>
              </mc:Choice>
              <mc:Fallback>
                <p:oleObj name="Equation" r:id="rId21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4538" y="5395825"/>
                        <a:ext cx="2172216" cy="70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36834"/>
              </p:ext>
            </p:extLst>
          </p:nvPr>
        </p:nvGraphicFramePr>
        <p:xfrm>
          <a:off x="1071269" y="4604777"/>
          <a:ext cx="2523288" cy="77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60240" imgH="203040" progId="Equation.DSMT4">
                  <p:embed/>
                </p:oleObj>
              </mc:Choice>
              <mc:Fallback>
                <p:oleObj name="Equation" r:id="rId23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71269" y="4604777"/>
                        <a:ext cx="2523288" cy="77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59507"/>
              </p:ext>
            </p:extLst>
          </p:nvPr>
        </p:nvGraphicFramePr>
        <p:xfrm>
          <a:off x="1071269" y="3920490"/>
          <a:ext cx="2411676" cy="67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23600" imgH="203040" progId="Equation.DSMT4">
                  <p:embed/>
                </p:oleObj>
              </mc:Choice>
              <mc:Fallback>
                <p:oleObj name="Equation" r:id="rId25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71269" y="3920490"/>
                        <a:ext cx="2411676" cy="67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0" y="3187401"/>
            <a:ext cx="54864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6531" y="3973123"/>
            <a:ext cx="54864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6051" y="4765603"/>
            <a:ext cx="54864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3191" y="5519983"/>
            <a:ext cx="54864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40417"/>
              </p:ext>
            </p:extLst>
          </p:nvPr>
        </p:nvGraphicFramePr>
        <p:xfrm>
          <a:off x="5926701" y="3940728"/>
          <a:ext cx="2500056" cy="70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23600" imgH="203040" progId="Equation.DSMT4">
                  <p:embed/>
                </p:oleObj>
              </mc:Choice>
              <mc:Fallback>
                <p:oleObj name="Equation" r:id="rId27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26701" y="3940728"/>
                        <a:ext cx="2500056" cy="701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048236"/>
              </p:ext>
            </p:extLst>
          </p:nvPr>
        </p:nvGraphicFramePr>
        <p:xfrm>
          <a:off x="5926700" y="4642498"/>
          <a:ext cx="3361289" cy="71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52200" imgH="203040" progId="Equation.DSMT4">
                  <p:embed/>
                </p:oleObj>
              </mc:Choice>
              <mc:Fallback>
                <p:oleObj name="Equation" r:id="rId29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26700" y="4642498"/>
                        <a:ext cx="3361289" cy="71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832"/>
              </p:ext>
            </p:extLst>
          </p:nvPr>
        </p:nvGraphicFramePr>
        <p:xfrm>
          <a:off x="5926700" y="5395825"/>
          <a:ext cx="2945811" cy="66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88840" imgH="203040" progId="Equation.DSMT4">
                  <p:embed/>
                </p:oleObj>
              </mc:Choice>
              <mc:Fallback>
                <p:oleObj name="Equation" r:id="rId31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26700" y="5395825"/>
                        <a:ext cx="2945811" cy="665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3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3900" y="269587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0" y="933450"/>
            <a:ext cx="977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9883"/>
              </p:ext>
            </p:extLst>
          </p:nvPr>
        </p:nvGraphicFramePr>
        <p:xfrm>
          <a:off x="1098550" y="2168844"/>
          <a:ext cx="8007350" cy="436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675">
                  <a:extLst>
                    <a:ext uri="{9D8B030D-6E8A-4147-A177-3AD203B41FA5}">
                      <a16:colId xmlns:a16="http://schemas.microsoft.com/office/drawing/2014/main" val="2486122053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864821450"/>
                    </a:ext>
                  </a:extLst>
                </a:gridCol>
              </a:tblGrid>
              <a:tr h="8730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73720"/>
                  </a:ext>
                </a:extLst>
              </a:tr>
              <a:tr h="8730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86649"/>
                  </a:ext>
                </a:extLst>
              </a:tr>
              <a:tr h="8730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29533"/>
                  </a:ext>
                </a:extLst>
              </a:tr>
              <a:tr h="8730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84397"/>
                  </a:ext>
                </a:extLst>
              </a:tr>
              <a:tr h="873062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99170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62084"/>
              </p:ext>
            </p:extLst>
          </p:nvPr>
        </p:nvGraphicFramePr>
        <p:xfrm>
          <a:off x="2459038" y="3121642"/>
          <a:ext cx="1072952" cy="70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203040" progId="Equation.DSMT4">
                  <p:embed/>
                </p:oleObj>
              </mc:Choice>
              <mc:Fallback>
                <p:oleObj name="Equation" r:id="rId2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9038" y="3121642"/>
                        <a:ext cx="1072952" cy="704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16690"/>
              </p:ext>
            </p:extLst>
          </p:nvPr>
        </p:nvGraphicFramePr>
        <p:xfrm>
          <a:off x="2368155" y="4040661"/>
          <a:ext cx="116383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03040" progId="Equation.DSMT4">
                  <p:embed/>
                </p:oleObj>
              </mc:Choice>
              <mc:Fallback>
                <p:oleObj name="Equation" r:id="rId4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8155" y="4040661"/>
                        <a:ext cx="1163835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25764"/>
              </p:ext>
            </p:extLst>
          </p:nvPr>
        </p:nvGraphicFramePr>
        <p:xfrm>
          <a:off x="2362997" y="4843144"/>
          <a:ext cx="1370193" cy="64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03040" progId="Equation.DSMT4">
                  <p:embed/>
                </p:oleObj>
              </mc:Choice>
              <mc:Fallback>
                <p:oleObj name="Equation" r:id="rId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997" y="4843144"/>
                        <a:ext cx="1370193" cy="640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79695"/>
              </p:ext>
            </p:extLst>
          </p:nvPr>
        </p:nvGraphicFramePr>
        <p:xfrm>
          <a:off x="2303498" y="5808787"/>
          <a:ext cx="1087402" cy="62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3498" y="5808787"/>
                        <a:ext cx="1087402" cy="62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04690"/>
              </p:ext>
            </p:extLst>
          </p:nvPr>
        </p:nvGraphicFramePr>
        <p:xfrm>
          <a:off x="6642100" y="3121642"/>
          <a:ext cx="707838" cy="70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03040" progId="Equation.DSMT4">
                  <p:embed/>
                </p:oleObj>
              </mc:Choice>
              <mc:Fallback>
                <p:oleObj name="Equation" r:id="rId10" imgW="203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42100" y="3121642"/>
                        <a:ext cx="707838" cy="70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73425"/>
              </p:ext>
            </p:extLst>
          </p:nvPr>
        </p:nvGraphicFramePr>
        <p:xfrm>
          <a:off x="6642100" y="3996029"/>
          <a:ext cx="614032" cy="70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42100" y="3996029"/>
                        <a:ext cx="614032" cy="708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71762"/>
              </p:ext>
            </p:extLst>
          </p:nvPr>
        </p:nvGraphicFramePr>
        <p:xfrm>
          <a:off x="6624307" y="4871076"/>
          <a:ext cx="6318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203040" progId="Equation.DSMT4">
                  <p:embed/>
                </p:oleObj>
              </mc:Choice>
              <mc:Fallback>
                <p:oleObj name="Equation" r:id="rId14" imgW="203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24307" y="4871076"/>
                        <a:ext cx="6318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72420"/>
              </p:ext>
            </p:extLst>
          </p:nvPr>
        </p:nvGraphicFramePr>
        <p:xfrm>
          <a:off x="6624306" y="5746123"/>
          <a:ext cx="631826" cy="68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03040" progId="Equation.DSMT4">
                  <p:embed/>
                </p:oleObj>
              </mc:Choice>
              <mc:Fallback>
                <p:oleObj name="Equation" r:id="rId16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24306" y="5746123"/>
                        <a:ext cx="631826" cy="68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33900" y="3524250"/>
            <a:ext cx="163830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5972" y="4520626"/>
            <a:ext cx="163830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75972" y="4362450"/>
            <a:ext cx="1596228" cy="996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95848" y="3524250"/>
            <a:ext cx="1576352" cy="2720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4320" y="0"/>
            <a:ext cx="2029178" cy="584775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3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4838"/>
            <a:ext cx="5207699" cy="33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346" y="39483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gấp đôi số hạt thóc ô trước đến ô cuối cùng.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525" y="4786228"/>
            <a:ext cx="8178842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hay </a:t>
            </a:r>
            <a:r>
              <a:rPr lang="en-US" sz="23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333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6346" y="5102758"/>
            <a:ext cx="9966374" cy="752183"/>
            <a:chOff x="366346" y="5102758"/>
            <a:chExt cx="9966374" cy="752183"/>
          </a:xfrm>
        </p:grpSpPr>
        <p:sp>
          <p:nvSpPr>
            <p:cNvPr id="12" name="TextBox 11"/>
            <p:cNvSpPr txBox="1"/>
            <p:nvPr/>
          </p:nvSpPr>
          <p:spPr>
            <a:xfrm>
              <a:off x="366346" y="5268130"/>
              <a:ext cx="99663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0106086"/>
                </p:ext>
              </p:extLst>
            </p:nvPr>
          </p:nvGraphicFramePr>
          <p:xfrm>
            <a:off x="3414346" y="5102758"/>
            <a:ext cx="6732038" cy="752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7680" imgH="203040" progId="Equation.DSMT4">
                    <p:embed/>
                  </p:oleObj>
                </mc:Choice>
                <mc:Fallback>
                  <p:oleObj name="Equation" r:id="rId4" imgW="1777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14346" y="5102758"/>
                          <a:ext cx="6732038" cy="752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26423"/>
              </p:ext>
            </p:extLst>
          </p:nvPr>
        </p:nvGraphicFramePr>
        <p:xfrm>
          <a:off x="698958" y="573890"/>
          <a:ext cx="4389120" cy="413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3932139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624629749"/>
                    </a:ext>
                  </a:extLst>
                </a:gridCol>
              </a:tblGrid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26904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07113"/>
                  </a:ext>
                </a:extLst>
              </a:tr>
              <a:tr h="5996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28456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0750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70436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086457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35569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54496"/>
              </p:ext>
            </p:extLst>
          </p:nvPr>
        </p:nvGraphicFramePr>
        <p:xfrm>
          <a:off x="3198565" y="1048916"/>
          <a:ext cx="1120978" cy="57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190440" progId="Equation.DSMT4">
                  <p:embed/>
                </p:oleObj>
              </mc:Choice>
              <mc:Fallback>
                <p:oleObj name="Equation" r:id="rId6" imgW="368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8565" y="1048916"/>
                        <a:ext cx="1120978" cy="57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20302"/>
              </p:ext>
            </p:extLst>
          </p:nvPr>
        </p:nvGraphicFramePr>
        <p:xfrm>
          <a:off x="3198565" y="1718990"/>
          <a:ext cx="1013949" cy="5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190440" progId="Equation.DSMT4">
                  <p:embed/>
                </p:oleObj>
              </mc:Choice>
              <mc:Fallback>
                <p:oleObj name="Equation" r:id="rId8" imgW="38088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98565" y="1718990"/>
                        <a:ext cx="1013949" cy="50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71009"/>
              </p:ext>
            </p:extLst>
          </p:nvPr>
        </p:nvGraphicFramePr>
        <p:xfrm>
          <a:off x="3144078" y="2280274"/>
          <a:ext cx="1076642" cy="50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190440" progId="Equation.DSMT4">
                  <p:embed/>
                </p:oleObj>
              </mc:Choice>
              <mc:Fallback>
                <p:oleObj name="Equation" r:id="rId10" imgW="406080" imgH="1904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4078" y="2280274"/>
                        <a:ext cx="1076642" cy="504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40706"/>
              </p:ext>
            </p:extLst>
          </p:nvPr>
        </p:nvGraphicFramePr>
        <p:xfrm>
          <a:off x="3186923" y="2899185"/>
          <a:ext cx="1132620" cy="58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86923" y="2899185"/>
                        <a:ext cx="1132620" cy="58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64001"/>
              </p:ext>
            </p:extLst>
          </p:nvPr>
        </p:nvGraphicFramePr>
        <p:xfrm>
          <a:off x="3759054" y="4077271"/>
          <a:ext cx="735090" cy="64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90440" progId="Equation.DSMT4">
                  <p:embed/>
                </p:oleObj>
              </mc:Choice>
              <mc:Fallback>
                <p:oleObj name="Equation" r:id="rId14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59054" y="4077271"/>
                        <a:ext cx="735090" cy="64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" y="0"/>
            <a:ext cx="1211580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TOÁN VUI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346" y="5903977"/>
            <a:ext cx="1182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Người</a:t>
            </a:r>
            <a:r>
              <a:rPr lang="en-US" sz="2800" dirty="0"/>
              <a:t> ta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đốngthóc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12000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kiam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tháp</a:t>
            </a:r>
            <a:r>
              <a:rPr lang="en-US" sz="2800" dirty="0"/>
              <a:t> Khufu</a:t>
            </a:r>
          </a:p>
        </p:txBody>
      </p:sp>
    </p:spTree>
    <p:extLst>
      <p:ext uri="{BB962C8B-B14F-4D97-AF65-F5344CB8AC3E}">
        <p14:creationId xmlns:p14="http://schemas.microsoft.com/office/powerpoint/2010/main" val="1074196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1480" y="411480"/>
            <a:ext cx="11155680" cy="537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DẶN DÒ</a:t>
            </a:r>
          </a:p>
          <a:p>
            <a:pPr algn="ctr"/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luỹ</a:t>
            </a:r>
            <a:r>
              <a:rPr lang="en-US" sz="3600" dirty="0"/>
              <a:t> </a:t>
            </a:r>
            <a:r>
              <a:rPr lang="en-US" sz="3600" dirty="0" err="1"/>
              <a:t>thừa</a:t>
            </a:r>
            <a:r>
              <a:rPr lang="en-US" sz="3600" dirty="0"/>
              <a:t>, </a:t>
            </a:r>
            <a:r>
              <a:rPr lang="en-US" sz="3600" dirty="0" err="1"/>
              <a:t>quy</a:t>
            </a:r>
            <a:r>
              <a:rPr lang="en-US" sz="3600" dirty="0"/>
              <a:t> </a:t>
            </a:r>
            <a:r>
              <a:rPr lang="en-US" sz="3600" dirty="0" err="1"/>
              <a:t>tắc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chia </a:t>
            </a:r>
            <a:r>
              <a:rPr lang="en-US" sz="3600" dirty="0" err="1"/>
              <a:t>luỹ</a:t>
            </a:r>
            <a:r>
              <a:rPr lang="en-US" sz="3600" dirty="0"/>
              <a:t> </a:t>
            </a:r>
            <a:r>
              <a:rPr lang="en-US" sz="3600" dirty="0" err="1"/>
              <a:t>thừa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: 2, 3, 4 </a:t>
            </a:r>
            <a:r>
              <a:rPr lang="en-US" sz="3600" dirty="0" err="1"/>
              <a:t>sgk</a:t>
            </a:r>
            <a:r>
              <a:rPr lang="en-US" sz="3600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70620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2417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417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4416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16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4416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16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4416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16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4416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16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4416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16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90" y="2454112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6D5AB8-54B7-F6F9-D69A-E15DC3CB5D2A}"/>
              </a:ext>
            </a:extLst>
          </p:cNvPr>
          <p:cNvGrpSpPr/>
          <p:nvPr/>
        </p:nvGrpSpPr>
        <p:grpSpPr>
          <a:xfrm>
            <a:off x="5128372" y="293809"/>
            <a:ext cx="7031612" cy="5291186"/>
            <a:chOff x="5128372" y="293809"/>
            <a:chExt cx="7031612" cy="5291186"/>
          </a:xfrm>
        </p:grpSpPr>
        <p:grpSp>
          <p:nvGrpSpPr>
            <p:cNvPr id="22" name="vong quay"/>
            <p:cNvGrpSpPr/>
            <p:nvPr/>
          </p:nvGrpSpPr>
          <p:grpSpPr>
            <a:xfrm>
              <a:off x="5894536" y="548140"/>
              <a:ext cx="5042125" cy="5036855"/>
              <a:chOff x="5425622" y="292790"/>
              <a:chExt cx="5834378" cy="582828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72217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3167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vi-VN" sz="3167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7" y="2187803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3167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vi-VN" sz="3167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6" y="1269292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vi-VN" sz="3167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92407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vi-VN" sz="3167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1" y="3527596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vi-VN" sz="3167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6" y="4495927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vi-VN" sz="3167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4" y="4503166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vi-VN" sz="3167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59106"/>
                <a:ext cx="2025648" cy="67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3167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vi-VN" sz="3167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" name="Isosceles Triangle 60"/>
            <p:cNvSpPr/>
            <p:nvPr/>
          </p:nvSpPr>
          <p:spPr>
            <a:xfrm rot="16200000">
              <a:off x="10865132" y="2365298"/>
              <a:ext cx="605716" cy="132007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vi-VN" sz="15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Heart 23">
              <a:hlinkClick r:id="" action="ppaction://noaction"/>
            </p:cNvPr>
            <p:cNvSpPr/>
            <p:nvPr/>
          </p:nvSpPr>
          <p:spPr>
            <a:xfrm rot="5400000">
              <a:off x="11376213" y="2621100"/>
              <a:ext cx="783772" cy="783770"/>
            </a:xfrm>
            <a:prstGeom prst="hear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vi-VN" sz="15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72" y="293809"/>
              <a:ext cx="1308103" cy="2032004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913376" y="5878287"/>
            <a:ext cx="3940822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4176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181639"/>
            <a:ext cx="10526728" cy="1604597"/>
          </a:xfrm>
          <a:prstGeom prst="snip2Diag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3333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1.Tìm x biết:  ( 25 – x ) .100 = 0  </a:t>
            </a:r>
            <a:endParaRPr lang="en-US" sz="333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9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8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167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67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1974822"/>
            <a:ext cx="885137" cy="708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2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9455436" y="5663869"/>
            <a:ext cx="2359211" cy="110490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1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1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775" y="4066339"/>
            <a:ext cx="21006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20077"/>
              </p:ext>
            </p:extLst>
          </p:nvPr>
        </p:nvGraphicFramePr>
        <p:xfrm>
          <a:off x="3542747" y="4058582"/>
          <a:ext cx="3985569" cy="27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9720" imgH="863280" progId="Equation.DSMT4">
                  <p:embed/>
                </p:oleObj>
              </mc:Choice>
              <mc:Fallback>
                <p:oleObj name="Equation" r:id="rId15" imgW="12697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42747" y="4058582"/>
                        <a:ext cx="3985569" cy="271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7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3333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3333" dirty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:19.3 + 19.6 + 19 laø : </a:t>
            </a:r>
            <a:endParaRPr lang="en-US" sz="333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52098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1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333" dirty="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rPr>
              <a:t>200</a:t>
            </a:r>
            <a:endParaRPr lang="en-US" sz="3333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95390" y="1953535"/>
            <a:ext cx="5084233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9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vi-VN" sz="31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5391" y="2842708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171 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2"/>
            <a:ext cx="805722" cy="708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048" y="2856586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4"/>
            <a:ext cx="804742" cy="6437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9776938" y="5750766"/>
            <a:ext cx="2359211" cy="1104900"/>
          </a:xfrm>
          <a:prstGeom prst="cloud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1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1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9" y="4609808"/>
            <a:ext cx="21006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00957"/>
              </p:ext>
            </p:extLst>
          </p:nvPr>
        </p:nvGraphicFramePr>
        <p:xfrm>
          <a:off x="3587584" y="4565252"/>
          <a:ext cx="3439123" cy="229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634680" progId="Equation.DSMT4">
                  <p:embed/>
                </p:oleObj>
              </mc:Choice>
              <mc:Fallback>
                <p:oleObj name="Equation" r:id="rId15" imgW="952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87584" y="4565252"/>
                        <a:ext cx="3439123" cy="229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1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pt-BR" sz="3333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tổng : A =  8 + 9 + 10 + 11 + 12 kết quả là :</a:t>
            </a:r>
            <a:endParaRPr lang="en-US" sz="3333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9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8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1974822"/>
            <a:ext cx="885137" cy="708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2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9792662" y="5696964"/>
            <a:ext cx="2359211" cy="1104900"/>
          </a:xfrm>
          <a:prstGeom prst="cloud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1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1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775" y="4066339"/>
            <a:ext cx="21006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327957"/>
              </p:ext>
            </p:extLst>
          </p:nvPr>
        </p:nvGraphicFramePr>
        <p:xfrm>
          <a:off x="2957282" y="4070669"/>
          <a:ext cx="6119472" cy="240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12800" imgH="634680" progId="Equation.DSMT4">
                  <p:embed/>
                </p:oleObj>
              </mc:Choice>
              <mc:Fallback>
                <p:oleObj name="Equation" r:id="rId15" imgW="1612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7282" y="4070669"/>
                        <a:ext cx="6119472" cy="2409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1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104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pt-BR" sz="3333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đến nhà sách, bạn mua 5 quyển vở giá 8 ngàn đồng một quyển và 2 bộ thước kẻ. Bạn đã trả tất cả 64 ngàn đồng. Hỏi mỗi bộ thước giá bao nhiêu ?</a:t>
            </a:r>
            <a:endParaRPr lang="en-US" sz="33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9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8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2"/>
            <a:ext cx="805722" cy="708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3" y="2902112"/>
            <a:ext cx="804536" cy="6436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4"/>
            <a:ext cx="732592" cy="6437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9125215" y="5595159"/>
            <a:ext cx="2359211" cy="110490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1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1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75" y="4066339"/>
            <a:ext cx="21006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994" y="4711168"/>
            <a:ext cx="62570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–  8. 5  = 24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2 = 12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09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</a:t>
            </a:r>
            <a:r>
              <a:rPr lang="en-US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</a:t>
            </a:r>
            <a:r>
              <a:rPr lang="vi-VN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thương là </a:t>
            </a:r>
            <a:r>
              <a:rPr lang="en-US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số chia là 8  Tìm số bị chia</a:t>
            </a:r>
            <a:r>
              <a:rPr lang="en-US" sz="3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vi-VN" sz="1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9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8"/>
            <a:ext cx="4906798" cy="770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vi-VN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1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1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2"/>
            <a:ext cx="805722" cy="708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2" cy="707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4"/>
            <a:ext cx="804742" cy="6437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9000153" y="5645141"/>
            <a:ext cx="2359211" cy="110490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1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1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75" y="4066339"/>
            <a:ext cx="21006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400" y="4712797"/>
            <a:ext cx="5297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=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5. 8 =40</a:t>
            </a:r>
          </a:p>
        </p:txBody>
      </p:sp>
    </p:spTree>
    <p:extLst>
      <p:ext uri="{BB962C8B-B14F-4D97-AF65-F5344CB8AC3E}">
        <p14:creationId xmlns:p14="http://schemas.microsoft.com/office/powerpoint/2010/main" val="41523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1546115" y="170899"/>
            <a:ext cx="9068006" cy="77253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sz="4500" dirty="0">
                <a:solidFill>
                  <a:srgbClr val="C00000"/>
                </a:solidFill>
                <a:latin typeface="SVN-A Love Of Thunder" panose="02040603050506020204" pitchFamily="18" charset="0"/>
              </a:rPr>
              <a:t>Bài 4:  Lũy thừa với số mũ tự nhiên.</a:t>
            </a:r>
            <a:endParaRPr sz="4500" dirty="0">
              <a:solidFill>
                <a:srgbClr val="C0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537" name="Google Shape;537;p34"/>
          <p:cNvSpPr txBox="1"/>
          <p:nvPr/>
        </p:nvSpPr>
        <p:spPr>
          <a:xfrm>
            <a:off x="11981000" y="51269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987"/>
          </a:p>
          <a:p>
            <a:endParaRPr sz="2987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20040" y="943429"/>
            <a:ext cx="2674620" cy="8167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93" y="943429"/>
            <a:ext cx="8782271" cy="2645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" y="4069080"/>
            <a:ext cx="11132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a: </a:t>
            </a:r>
          </a:p>
          <a:p>
            <a:endParaRPr lang="en-US" sz="3200" dirty="0"/>
          </a:p>
          <a:p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a:                </a:t>
            </a:r>
          </a:p>
          <a:p>
            <a:r>
              <a:rPr lang="en-US" sz="3200" dirty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67814"/>
              </p:ext>
            </p:extLst>
          </p:nvPr>
        </p:nvGraphicFramePr>
        <p:xfrm>
          <a:off x="9873552" y="3957919"/>
          <a:ext cx="14811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03040" progId="Equation.DSMT4">
                  <p:embed/>
                </p:oleObj>
              </mc:Choice>
              <mc:Fallback>
                <p:oleObj name="Equation" r:id="rId4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3552" y="3957919"/>
                        <a:ext cx="1481138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31150"/>
              </p:ext>
            </p:extLst>
          </p:nvPr>
        </p:nvGraphicFramePr>
        <p:xfrm>
          <a:off x="10442990" y="4926570"/>
          <a:ext cx="1538010" cy="7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03040" progId="Equation.DSMT4">
                  <p:embed/>
                </p:oleObj>
              </mc:Choice>
              <mc:Fallback>
                <p:oleObj name="Equation" r:id="rId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42990" y="4926570"/>
                        <a:ext cx="1538010" cy="72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48596"/>
              </p:ext>
            </p:extLst>
          </p:nvPr>
        </p:nvGraphicFramePr>
        <p:xfrm>
          <a:off x="9684345" y="5777456"/>
          <a:ext cx="1859552" cy="92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84345" y="5777456"/>
                        <a:ext cx="1859552" cy="929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58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8;p37"/>
          <p:cNvSpPr txBox="1">
            <a:spLocks/>
          </p:cNvSpPr>
          <p:nvPr/>
        </p:nvSpPr>
        <p:spPr>
          <a:xfrm>
            <a:off x="164528" y="0"/>
            <a:ext cx="3125481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540" y="891540"/>
            <a:ext cx="966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4 + 4 + 4 +4 +4 = 4 .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540" y="1760220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 . 4 . 4 . 4 . 4 . 4 =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55885"/>
              </p:ext>
            </p:extLst>
          </p:nvPr>
        </p:nvGraphicFramePr>
        <p:xfrm>
          <a:off x="7207249" y="1549499"/>
          <a:ext cx="976631" cy="1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15640" progId="Equation.DSMT4">
                  <p:embed/>
                </p:oleObj>
              </mc:Choice>
              <mc:Fallback>
                <p:oleObj name="Equation" r:id="rId2" imgW="139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49" y="1549499"/>
                        <a:ext cx="976631" cy="1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92" y="2617272"/>
            <a:ext cx="882968" cy="958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3120" y="2697480"/>
            <a:ext cx="8161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5 . 5 . 5 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7 . 7 . 7 . 7 . 7 . 7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28309"/>
              </p:ext>
            </p:extLst>
          </p:nvPr>
        </p:nvGraphicFramePr>
        <p:xfrm>
          <a:off x="3926204" y="3102235"/>
          <a:ext cx="988696" cy="72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6204" y="3102235"/>
                        <a:ext cx="988696" cy="72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99391"/>
              </p:ext>
            </p:extLst>
          </p:nvPr>
        </p:nvGraphicFramePr>
        <p:xfrm>
          <a:off x="5528410" y="3575923"/>
          <a:ext cx="993624" cy="69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203040" progId="Equation.DSMT4">
                  <p:embed/>
                </p:oleObj>
              </mc:Choice>
              <mc:Fallback>
                <p:oleObj name="Equation" r:id="rId7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8410" y="3575923"/>
                        <a:ext cx="993624" cy="69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7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977</Words>
  <Application>Microsoft Office PowerPoint</Application>
  <PresentationFormat>Widescreen</PresentationFormat>
  <Paragraphs>152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Indie Flower</vt:lpstr>
      <vt:lpstr>Maven Pro</vt:lpstr>
      <vt:lpstr>SVN-A Love Of Thunder</vt:lpstr>
      <vt:lpstr>Tahoma</vt:lpstr>
      <vt:lpstr>Times New Roman</vt:lpstr>
      <vt:lpstr>VNI-Times</vt:lpstr>
      <vt:lpstr>Office Theme</vt:lpstr>
      <vt:lpstr>Equation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 Lũy thừa với số mũ tự nhiên.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chia hai lũy thừa cùng cơ số ( khác 0 ), ta giữ nguyên cơ số và trừ số mũ :  a^m:a^n = a^(m-n)    ( a ≠ 0; m ≥ n ) Quy ước a^0 = 1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 Lũy thừa với số mũ tự nhiên.</dc:title>
  <dc:creator>Admin</dc:creator>
  <cp:lastModifiedBy>Administrator</cp:lastModifiedBy>
  <cp:revision>45</cp:revision>
  <dcterms:created xsi:type="dcterms:W3CDTF">2021-08-26T07:17:16Z</dcterms:created>
  <dcterms:modified xsi:type="dcterms:W3CDTF">2022-11-04T05:13:12Z</dcterms:modified>
</cp:coreProperties>
</file>